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8" r:id="rId3"/>
    <p:sldId id="259" r:id="rId4"/>
    <p:sldId id="260" r:id="rId5"/>
    <p:sldId id="261" r:id="rId6"/>
  </p:sldIdLst>
  <p:sldSz cx="3600450" cy="36004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3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182761"/>
            <a:ext cx="3598605" cy="738218"/>
          </a:xfrm>
        </p:spPr>
        <p:txBody>
          <a:bodyPr anchor="b">
            <a:noAutofit/>
          </a:bodyPr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Nous sommes partenaires</a:t>
            </a:r>
            <a:br>
              <a:rPr lang="fr-FR" dirty="0"/>
            </a:br>
            <a:r>
              <a:rPr lang="fr-FR" dirty="0"/>
              <a:t>des Assises 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2FA4FB1-E6D9-ADD9-1C16-BD5FE9607F1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17871" y="383457"/>
            <a:ext cx="2748116" cy="1494503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3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8"/>
            <a:ext cx="2748116" cy="1302774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8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2177846"/>
            <a:ext cx="3600450" cy="738218"/>
          </a:xfrm>
        </p:spPr>
        <p:txBody>
          <a:bodyPr anchor="b">
            <a:noAutofit/>
          </a:bodyPr>
          <a:lstStyle>
            <a:lvl1pPr algn="ctr"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Nous sommes partenaires</a:t>
            </a:r>
            <a:br>
              <a:rPr lang="fr-FR" dirty="0"/>
            </a:br>
            <a:r>
              <a:rPr lang="fr-FR" dirty="0"/>
              <a:t>des Assises 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  <a:endParaRPr lang="en-US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8"/>
            <a:ext cx="2748116" cy="1597742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4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7871" y="383458"/>
            <a:ext cx="2748116" cy="1587910"/>
          </a:xfrm>
        </p:spPr>
        <p:txBody>
          <a:bodyPr anchor="t"/>
          <a:lstStyle>
            <a:lvl1pPr marL="0" indent="0">
              <a:buNone/>
              <a:defRPr sz="1260"/>
            </a:lvl1pPr>
            <a:lvl2pPr marL="180045" indent="0">
              <a:buNone/>
              <a:defRPr sz="1103"/>
            </a:lvl2pPr>
            <a:lvl3pPr marL="360091" indent="0">
              <a:buNone/>
              <a:defRPr sz="945"/>
            </a:lvl3pPr>
            <a:lvl4pPr marL="540136" indent="0">
              <a:buNone/>
              <a:defRPr sz="788"/>
            </a:lvl4pPr>
            <a:lvl5pPr marL="720181" indent="0">
              <a:buNone/>
              <a:defRPr sz="788"/>
            </a:lvl5pPr>
            <a:lvl6pPr marL="900227" indent="0">
              <a:buNone/>
              <a:defRPr sz="788"/>
            </a:lvl6pPr>
            <a:lvl7pPr marL="1080272" indent="0">
              <a:buNone/>
              <a:defRPr sz="788"/>
            </a:lvl7pPr>
            <a:lvl8pPr marL="1260318" indent="0">
              <a:buNone/>
              <a:defRPr sz="788"/>
            </a:lvl8pPr>
            <a:lvl9pPr marL="1440363" indent="0">
              <a:buNone/>
              <a:defRPr sz="788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3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62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531" y="191691"/>
            <a:ext cx="3105388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531" y="958453"/>
            <a:ext cx="3105388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531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986D-9737-49EA-AA68-1C60F898C120}" type="datetimeFigureOut">
              <a:rPr lang="fr-FR" smtClean="0"/>
              <a:t>17/03/2026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649" y="3337084"/>
            <a:ext cx="1215152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818" y="3337084"/>
            <a:ext cx="810101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C19E2-93CC-49E2-82CF-6B5FC7C9B8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20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2" r:id="rId3"/>
    <p:sldLayoutId id="2147483674" r:id="rId4"/>
    <p:sldLayoutId id="2147483675" r:id="rId5"/>
  </p:sldLayoutIdLst>
  <p:txStyles>
    <p:titleStyle>
      <a:lvl1pPr algn="l" defTabSz="360091" rtl="0" eaLnBrk="1" latinLnBrk="0" hangingPunct="1">
        <a:lnSpc>
          <a:spcPct val="90000"/>
        </a:lnSpc>
        <a:spcBef>
          <a:spcPct val="0"/>
        </a:spcBef>
        <a:buNone/>
        <a:defRPr sz="17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023" indent="-90023" algn="l" defTabSz="360091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103" kern="1200">
          <a:solidFill>
            <a:schemeClr val="tx1"/>
          </a:solidFill>
          <a:latin typeface="+mn-lt"/>
          <a:ea typeface="+mn-ea"/>
          <a:cs typeface="+mn-cs"/>
        </a:defRPr>
      </a:lvl1pPr>
      <a:lvl2pPr marL="270068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50113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+mn-lt"/>
          <a:ea typeface="+mn-ea"/>
          <a:cs typeface="+mn-cs"/>
        </a:defRPr>
      </a:lvl3pPr>
      <a:lvl4pPr marL="63015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810204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90249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170295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350340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530386" indent="-90023" algn="l" defTabSz="360091" rtl="0" eaLnBrk="1" latinLnBrk="0" hangingPunct="1">
        <a:lnSpc>
          <a:spcPct val="90000"/>
        </a:lnSpc>
        <a:spcBef>
          <a:spcPts val="197"/>
        </a:spcBef>
        <a:buFont typeface="Arial" panose="020B0604020202020204" pitchFamily="34" charset="0"/>
        <a:buChar char="•"/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1pPr>
      <a:lvl2pPr marL="180045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2pPr>
      <a:lvl3pPr marL="36009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3pPr>
      <a:lvl4pPr marL="540136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4pPr>
      <a:lvl5pPr marL="720181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5pPr>
      <a:lvl6pPr marL="900227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6pPr>
      <a:lvl7pPr marL="1080272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7pPr>
      <a:lvl8pPr marL="1260318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8pPr>
      <a:lvl9pPr marL="1440363" algn="l" defTabSz="360091" rtl="0" eaLnBrk="1" latinLnBrk="0" hangingPunct="1">
        <a:defRPr sz="7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0895156-5DA5-9F69-CED1-902A44883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6004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9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02A67-2DF1-F4E7-21BD-E3B80739A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Nous sommes partenaires des Assises 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8DB0F42-9906-3BB2-1399-8639D90DF00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4044222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E8A6DE5-8BF0-104C-6CAA-1F856AC6A97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97353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D44C77-FC3B-7700-20AC-40AA478933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Nous sommes partenaires des Assises Nationales des </a:t>
            </a:r>
            <a:r>
              <a:rPr lang="fr-FR" dirty="0" err="1"/>
              <a:t>Ehpad</a:t>
            </a:r>
            <a:r>
              <a:rPr lang="fr-FR" dirty="0"/>
              <a:t> 2026.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86C1B0-6719-2248-D71F-93A08CE04DC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220790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8BFA9C19-BAF1-6EB5-8137-66F2C1CB415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3525766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</Words>
  <Application>Microsoft Office PowerPoint</Application>
  <PresentationFormat>Personnalisé</PresentationFormat>
  <Paragraphs>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Nous sommes partenaires des Assises Nationales des Ehpad 2026.</vt:lpstr>
      <vt:lpstr>Présentation PowerPoint</vt:lpstr>
      <vt:lpstr>Nous sommes partenaires des Assises Nationales des Ehpad 2026.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Léo CAREL</dc:creator>
  <cp:lastModifiedBy>Léo CAREL</cp:lastModifiedBy>
  <cp:revision>4</cp:revision>
  <dcterms:created xsi:type="dcterms:W3CDTF">2025-06-06T14:23:38Z</dcterms:created>
  <dcterms:modified xsi:type="dcterms:W3CDTF">2026-03-17T15:33:48Z</dcterms:modified>
</cp:coreProperties>
</file>